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771" autoAdjust="0"/>
  </p:normalViewPr>
  <p:slideViewPr>
    <p:cSldViewPr>
      <p:cViewPr varScale="1">
        <p:scale>
          <a:sx n="73" d="100"/>
          <a:sy n="73" d="100"/>
        </p:scale>
        <p:origin x="-27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15897-84EE-4C91-A05E-DC1997AF7DA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2E116-0F40-4F4E-9AAC-B0B7A169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0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r>
              <a:rPr lang="en-US" baseline="0" dirty="0" smtClean="0"/>
              <a:t> nothing in this scenario immediately raises an ethics concern, employees should be aware of their obligations under the ethics principles.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be aware of restrictions on gifts and gratuities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not to use public office for private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that they should not disclose non-public information for private 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1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exploring ways that the following rules could be implicated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Gifts from outside 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What do employees need to know if their friend extends a social invitation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“personal relationship exception”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process for receiving “WAG” approval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to always be mindful to avoid the appearance of partiality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that they are not to use public office for private gain, this is especially true when it comes to the use of </a:t>
            </a:r>
            <a:r>
              <a:rPr lang="en-US" baseline="0" smtClean="0"/>
              <a:t>non-public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1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 receive a private message on social media from a friend you haven’t heard from in a few years.  In looking at her profile, you realize her employer is a firm that does business with your agency. 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 receive a private message on social media from a friend you haven’t heard from in a few years.  In looking at her profile, you realize her employer is a firm that does business with your agency.   </a:t>
            </a: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B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D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 receive a private message on social media from a friend you haven’t heard from in a few years.  In looking at her profile, you realize her employer is a firm that does business with your agency. 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Subpart</a:t>
            </a:r>
            <a:r>
              <a:rPr lang="fr-FR" dirty="0" smtClean="0"/>
              <a:t> B</a:t>
            </a:r>
          </a:p>
          <a:p>
            <a:r>
              <a:rPr lang="fr-FR" dirty="0" err="1" smtClean="0"/>
              <a:t>Subpart</a:t>
            </a:r>
            <a:r>
              <a:rPr lang="fr-FR" dirty="0" smtClean="0"/>
              <a:t> E</a:t>
            </a:r>
          </a:p>
          <a:p>
            <a:r>
              <a:rPr lang="fr-FR" dirty="0" err="1"/>
              <a:t>Subpart</a:t>
            </a:r>
            <a:r>
              <a:rPr lang="fr-FR" dirty="0"/>
              <a:t> </a:t>
            </a:r>
            <a:r>
              <a:rPr lang="fr-FR" dirty="0" smtClean="0"/>
              <a:t>G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 receive a private message on social media from a friend you haven’t heard from in a few years.  In looking at her profile, you realize her employer is a firm that does business with your agency. 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432</Words>
  <Application>Microsoft Office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19</cp:revision>
  <dcterms:created xsi:type="dcterms:W3CDTF">2015-12-28T14:43:10Z</dcterms:created>
  <dcterms:modified xsi:type="dcterms:W3CDTF">2016-01-19T20:27:47Z</dcterms:modified>
</cp:coreProperties>
</file>